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95" r:id="rId4"/>
    <p:sldId id="296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275" autoAdjust="0"/>
  </p:normalViewPr>
  <p:slideViewPr>
    <p:cSldViewPr>
      <p:cViewPr varScale="1">
        <p:scale>
          <a:sx n="49" d="100"/>
          <a:sy n="49" d="100"/>
        </p:scale>
        <p:origin x="19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29FE22-13E6-4BA6-B6A7-8C2D551EFFA4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32C65-5005-4605-8066-6953C27C5E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271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8762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0049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2481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24-9-2019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043608" y="1412776"/>
            <a:ext cx="532859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u="sng" dirty="0">
                <a:latin typeface="Arial" pitchFamily="34" charset="0"/>
                <a:cs typeface="Arial" pitchFamily="34" charset="0"/>
              </a:rPr>
              <a:t>Welkom!</a:t>
            </a:r>
          </a:p>
          <a:p>
            <a:pPr algn="ctr"/>
            <a:endParaRPr lang="nl-NL" sz="2800" u="sng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2800" u="sng" dirty="0">
                <a:latin typeface="Arial" pitchFamily="34" charset="0"/>
                <a:cs typeface="Arial" pitchFamily="34" charset="0"/>
              </a:rPr>
              <a:t>Periode 1, lesweek 5</a:t>
            </a:r>
          </a:p>
          <a:p>
            <a:pPr algn="ctr"/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Kwaliteitenspel verwerken in </a:t>
            </a:r>
            <a:r>
              <a:rPr lang="nl-NL" dirty="0" err="1"/>
              <a:t>wix</a:t>
            </a:r>
            <a:r>
              <a:rPr lang="nl-NL" dirty="0"/>
              <a:t> – portfolio</a:t>
            </a:r>
          </a:p>
          <a:p>
            <a:r>
              <a:rPr lang="nl-NL" dirty="0"/>
              <a:t>Individuele gesprekken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>
                <a:solidFill>
                  <a:srgbClr val="00B050"/>
                </a:solidFill>
              </a:rPr>
              <a:t>Deadlines</a:t>
            </a:r>
          </a:p>
          <a:p>
            <a:r>
              <a:rPr lang="nl-NL" dirty="0">
                <a:solidFill>
                  <a:srgbClr val="00B050"/>
                </a:solidFill>
              </a:rPr>
              <a:t>7 oktober – Projectvoorstel</a:t>
            </a:r>
          </a:p>
          <a:p>
            <a:r>
              <a:rPr lang="nl-NL" dirty="0">
                <a:solidFill>
                  <a:srgbClr val="00B050"/>
                </a:solidFill>
              </a:rPr>
              <a:t>30 oktober – portfolio op orde (6 leerarrangement + 2x feedback op niveau begripsvorming </a:t>
            </a:r>
            <a:r>
              <a:rPr lang="nl-NL" dirty="0">
                <a:solidFill>
                  <a:srgbClr val="00B050"/>
                </a:solidFill>
                <a:sym typeface="Wingdings" panose="05000000000000000000" pitchFamily="2" charset="2"/>
              </a:rPr>
              <a:t> voorwaarde om deel te mogen nemen aan de kennistoets)</a:t>
            </a:r>
            <a:endParaRPr lang="nl-NL" dirty="0">
              <a:solidFill>
                <a:srgbClr val="00B050"/>
              </a:solidFill>
            </a:endParaRPr>
          </a:p>
          <a:p>
            <a:r>
              <a:rPr lang="nl-NL" dirty="0">
                <a:solidFill>
                  <a:srgbClr val="00B050"/>
                </a:solidFill>
              </a:rPr>
              <a:t>31 oktober – Verhalencafé (presenteren)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Kwaliteitenspel in je </a:t>
            </a:r>
            <a:r>
              <a:rPr lang="nl-NL" dirty="0" err="1"/>
              <a:t>Wix</a:t>
            </a:r>
            <a:r>
              <a:rPr lang="nl-NL" dirty="0"/>
              <a:t>-portfolio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003BEEA-5EAF-4519-AD63-1D0DA08298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Een stukje in je portfolio over:</a:t>
            </a:r>
            <a:endParaRPr lang="nl-NL" dirty="0"/>
          </a:p>
          <a:p>
            <a:pPr lvl="0"/>
            <a:r>
              <a:rPr lang="nl-NL" dirty="0"/>
              <a:t>Ben je jezelf meer bewust geworden van je kwaliteiten?</a:t>
            </a:r>
          </a:p>
          <a:p>
            <a:pPr lvl="0"/>
            <a:r>
              <a:rPr lang="nl-NL" dirty="0"/>
              <a:t>Feedback geven en ontvangen; vergelijking van het zelfbeeld met het beeld dat anderen van jou hebben. Komt dat overeen?</a:t>
            </a:r>
          </a:p>
          <a:p>
            <a:pPr lvl="0"/>
            <a:r>
              <a:rPr lang="nl-NL" dirty="0"/>
              <a:t>Welke kaart vond je het leukst om te ontvangen?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5211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Week tegen het pesten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003BEEA-5EAF-4519-AD63-1D0DA08298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Een stukje in je portfolio over:</a:t>
            </a:r>
            <a:endParaRPr lang="nl-NL" dirty="0"/>
          </a:p>
          <a:p>
            <a:pPr lvl="0"/>
            <a:r>
              <a:rPr lang="nl-NL" dirty="0"/>
              <a:t>Welke positieve bijdrage lever jij aan de groep?</a:t>
            </a:r>
          </a:p>
          <a:p>
            <a:pPr lvl="0"/>
            <a:r>
              <a:rPr lang="nl-NL" dirty="0"/>
              <a:t>Wat neem je jezelf voor om er een nog hechtere groep van te maken?</a:t>
            </a:r>
          </a:p>
          <a:p>
            <a:pPr lvl="0"/>
            <a:r>
              <a:rPr lang="nl-NL" dirty="0"/>
              <a:t>Wat heb je </a:t>
            </a:r>
            <a:r>
              <a:rPr lang="nl-NL"/>
              <a:t>over jezelf geleerd?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508232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904</TotalTime>
  <Words>152</Words>
  <Application>Microsoft Office PowerPoint</Application>
  <PresentationFormat>Diavoorstelling (4:3)</PresentationFormat>
  <Paragraphs>24</Paragraphs>
  <Slides>4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Arial</vt:lpstr>
      <vt:lpstr>Calibri</vt:lpstr>
      <vt:lpstr>Kantoorthema</vt:lpstr>
      <vt:lpstr>PowerPoint-presentatie</vt:lpstr>
      <vt:lpstr>Programma</vt:lpstr>
      <vt:lpstr>Kwaliteitenspel in je Wix-portfolio</vt:lpstr>
      <vt:lpstr>Week tegen het pesten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Valerie van den Berg</cp:lastModifiedBy>
  <cp:revision>50</cp:revision>
  <dcterms:created xsi:type="dcterms:W3CDTF">2013-11-15T15:05:42Z</dcterms:created>
  <dcterms:modified xsi:type="dcterms:W3CDTF">2019-09-24T09:19:14Z</dcterms:modified>
</cp:coreProperties>
</file>